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446"/>
  </p:normalViewPr>
  <p:slideViewPr>
    <p:cSldViewPr snapToGrid="0" snapToObjects="1">
      <p:cViewPr varScale="1">
        <p:scale>
          <a:sx n="68" d="100"/>
          <a:sy n="68" d="100"/>
        </p:scale>
        <p:origin x="5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9285B2-38C0-1141-8AB8-9AE1EDA10AF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F9C00-CAAD-6745-A696-BFB41248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4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rmosaprogramacion.com/tag/material-design/" TargetMode="External"/><Relationship Id="rId4" Type="http://schemas.openxmlformats.org/officeDocument/2006/relationships/hyperlink" Target="https://www.google.com/design/spec/style/typography.html#typography-style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TextInputLayout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presentados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Material Design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 el fin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estilizar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campos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animación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auxiliar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poseen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edit texts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 para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práctico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campo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Además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mensajes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error al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validar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interior.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cap="all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cap="all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cap="all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Material Design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esquema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Google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establezca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campo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proporcionando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asegura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nunca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pierda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entrada y el hint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16sp.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estilo caption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12sp.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total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área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72dp,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padding entre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2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60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67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10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25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739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5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84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43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1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3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4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75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1098" y="3429000"/>
            <a:ext cx="3428759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CLASS 10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Text input </a:t>
            </a:r>
            <a:r>
              <a:rPr lang="en-US" sz="3200" dirty="0" smtClean="0"/>
              <a:t>layout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err="1"/>
              <a:t>GridView</a:t>
            </a:r>
            <a:r>
              <a:rPr lang="en-US" sz="3200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46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D7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043517"/>
            <a:ext cx="10905066" cy="477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08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556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8</Words>
  <Application>Microsoft Macintosh PowerPoint</Application>
  <PresentationFormat>Widescreen</PresentationFormat>
  <Paragraphs>12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3</cp:revision>
  <dcterms:created xsi:type="dcterms:W3CDTF">2017-02-28T16:09:08Z</dcterms:created>
  <dcterms:modified xsi:type="dcterms:W3CDTF">2017-02-28T19:31:06Z</dcterms:modified>
</cp:coreProperties>
</file>

<file path=docProps/thumbnail.jpeg>
</file>